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72" r:id="rId7"/>
    <p:sldId id="263" r:id="rId8"/>
    <p:sldId id="273" r:id="rId9"/>
    <p:sldId id="264" r:id="rId10"/>
    <p:sldId id="274" r:id="rId11"/>
    <p:sldId id="262" r:id="rId12"/>
    <p:sldId id="275" r:id="rId13"/>
    <p:sldId id="276" r:id="rId14"/>
    <p:sldId id="271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B55-441F-40C4-9363-2E51F4B9C5A7}" type="datetimeFigureOut">
              <a:rPr lang="sv-SE" smtClean="0"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5C56-11F6-4949-B5A3-DE6BF59F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20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B55-441F-40C4-9363-2E51F4B9C5A7}" type="datetimeFigureOut">
              <a:rPr lang="sv-SE" smtClean="0"/>
              <a:t>2017-01-26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5C56-11F6-4949-B5A3-DE6BF59F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35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8B56-0074-4FFA-93CD-72F009E1501B}" type="datetimeFigureOut">
              <a:rPr lang="sv-SE" smtClean="0"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03DB-CF12-447A-9184-A4FB233184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97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DB55-441F-40C4-9363-2E51F4B9C5A7}" type="datetimeFigureOut">
              <a:rPr lang="sv-SE" smtClean="0"/>
              <a:t>2017-01-26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5C56-11F6-4949-B5A3-DE6BF59F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65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DDB55-441F-40C4-9363-2E51F4B9C5A7}" type="datetimeFigureOut">
              <a:rPr lang="sv-SE" smtClean="0"/>
              <a:t>2017-01-26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5C56-11F6-4949-B5A3-DE6BF59F652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95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3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9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8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9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89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Bildspel på skärmen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Laura Rahka</dc:creator>
  <cp:lastModifiedBy>Laura Rahka</cp:lastModifiedBy>
  <cp:revision>6</cp:revision>
  <dcterms:created xsi:type="dcterms:W3CDTF">2017-01-26T07:26:30Z</dcterms:created>
  <dcterms:modified xsi:type="dcterms:W3CDTF">2017-01-26T07:57:24Z</dcterms:modified>
</cp:coreProperties>
</file>